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4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745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00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42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5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79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4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25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6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7900A-7767-442A-864A-C4F18EE10F17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42BB-47D2-4701-BC04-48E24C6DA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01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dfuture.com.au/" TargetMode="External"/><Relationship Id="rId7" Type="http://schemas.openxmlformats.org/officeDocument/2006/relationships/hyperlink" Target="http://www.youtube.com/watch?v=EfbhdZKPHro" TargetMode="External"/><Relationship Id="rId2" Type="http://schemas.openxmlformats.org/officeDocument/2006/relationships/hyperlink" Target="http://www.gizmag.com/polychemys-3d-printed-iphone-cases/2377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usc.edu/bioprinting/Art_Bioprinting.pdf" TargetMode="External"/><Relationship Id="rId5" Type="http://schemas.openxmlformats.org/officeDocument/2006/relationships/hyperlink" Target="http://news.yahoo.com/blogs/sideshow/3d-printer-could-build-house-20-hours-224156687.html" TargetMode="External"/><Relationship Id="rId4" Type="http://schemas.openxmlformats.org/officeDocument/2006/relationships/hyperlink" Target="http://www.thingiverse.com/image:15672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7000"/>
            <a:ext cx="9144000" cy="1143000"/>
          </a:xfrm>
        </p:spPr>
        <p:txBody>
          <a:bodyPr>
            <a:noAutofit/>
          </a:bodyPr>
          <a:lstStyle/>
          <a:p>
            <a:r>
              <a:rPr lang="en-US" sz="3800" dirty="0" smtClean="0"/>
              <a:t>3D Printing:</a:t>
            </a:r>
            <a:br>
              <a:rPr lang="en-US" sz="3800" dirty="0" smtClean="0"/>
            </a:br>
            <a:r>
              <a:rPr lang="en-US" sz="3800" dirty="0" smtClean="0"/>
              <a:t>The Foundation of an Innovative Revolution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30841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4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66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1. Singapore-based </a:t>
            </a:r>
            <a:r>
              <a:rPr lang="en-US" dirty="0"/>
              <a:t>3D printed iPhone 4 cases</a:t>
            </a:r>
            <a:r>
              <a:rPr lang="en-US" dirty="0" smtClean="0"/>
              <a:t>.                </a:t>
            </a:r>
            <a:r>
              <a:rPr lang="en-US" dirty="0"/>
              <a:t>(</a:t>
            </a:r>
            <a:r>
              <a:rPr lang="en-US" u="sng" dirty="0">
                <a:hlinkClick r:id="rId2"/>
              </a:rPr>
              <a:t>http://www.gizmag.com/polychemys-3d-printed-iphone-cases/23775</a:t>
            </a:r>
            <a:r>
              <a:rPr lang="en-US" u="sng" dirty="0" smtClean="0">
                <a:hlinkClick r:id="rId2"/>
              </a:rPr>
              <a:t>/</a:t>
            </a:r>
            <a:r>
              <a:rPr lang="en-US" dirty="0" smtClean="0"/>
              <a:t>).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2. Image of a 3D printed earring. </a:t>
            </a:r>
            <a:r>
              <a:rPr lang="en-US" dirty="0" smtClean="0"/>
              <a:t>                                               </a:t>
            </a:r>
            <a:r>
              <a:rPr lang="en-US" u="sng" dirty="0" smtClean="0">
                <a:hlinkClick r:id="rId3"/>
              </a:rPr>
              <a:t>http</a:t>
            </a:r>
            <a:r>
              <a:rPr lang="en-US" u="sng" dirty="0">
                <a:hlinkClick r:id="rId3"/>
              </a:rPr>
              <a:t>://www.3dfuture.com.au/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3. LED Desk Lamp made by a homemade 3D printer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www.thingiverse.com/image:156721</a:t>
            </a: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4</a:t>
            </a:r>
            <a:r>
              <a:rPr lang="en-US" dirty="0"/>
              <a:t>. Image from </a:t>
            </a:r>
            <a:r>
              <a:rPr lang="en-US" dirty="0" err="1"/>
              <a:t>Behrokh</a:t>
            </a:r>
            <a:r>
              <a:rPr lang="en-US" dirty="0"/>
              <a:t> </a:t>
            </a:r>
            <a:r>
              <a:rPr lang="en-US" dirty="0" err="1"/>
              <a:t>Khoshnevis’s</a:t>
            </a:r>
            <a:r>
              <a:rPr lang="en-US" dirty="0"/>
              <a:t> TED talk showing 3D printing a cement wall. </a:t>
            </a:r>
            <a:r>
              <a:rPr lang="en-US" u="sng" dirty="0">
                <a:hlinkClick r:id="rId5"/>
              </a:rPr>
              <a:t>http://news.yahoo.com/blogs/sideshow/3d-printer-could-build-house-20-hours-224156687.html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5. Artistic view of </a:t>
            </a:r>
            <a:r>
              <a:rPr lang="en-US" dirty="0" err="1"/>
              <a:t>Bioprinting</a:t>
            </a:r>
            <a:r>
              <a:rPr lang="en-US" dirty="0"/>
              <a:t> </a:t>
            </a:r>
            <a:r>
              <a:rPr lang="en-US" dirty="0" smtClean="0"/>
              <a:t>          </a:t>
            </a:r>
            <a:r>
              <a:rPr lang="en-US" u="sng" dirty="0" smtClean="0">
                <a:hlinkClick r:id="rId6"/>
              </a:rPr>
              <a:t>http</a:t>
            </a:r>
            <a:r>
              <a:rPr lang="en-US" u="sng" dirty="0">
                <a:hlinkClick r:id="rId6"/>
              </a:rPr>
              <a:t>://www.musc.edu/bioprinting/Art_Bioprinting.pdf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6. 3D concrete </a:t>
            </a:r>
            <a:r>
              <a:rPr lang="en-US" dirty="0" smtClean="0"/>
              <a:t>printer                                                               </a:t>
            </a:r>
            <a:r>
              <a:rPr lang="en-US" u="sng" dirty="0">
                <a:hlinkClick r:id="rId7"/>
              </a:rPr>
              <a:t>http://www.youtube.com/watch?v=EfbhdZKPHro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7. concept for a multi-</a:t>
            </a:r>
            <a:r>
              <a:rPr lang="en-US" dirty="0" err="1"/>
              <a:t>nosel</a:t>
            </a:r>
            <a:r>
              <a:rPr lang="en-US" dirty="0"/>
              <a:t> 3D building printer </a:t>
            </a:r>
            <a:r>
              <a:rPr lang="en-US" u="sng" dirty="0">
                <a:hlinkClick r:id="rId5"/>
              </a:rPr>
              <a:t>http://news.yahoo.com/blogs/sideshow/3d-printer-could-build-house-20-hours-224156687.html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8. An example of the accuracy of 3D printing concrete </a:t>
            </a:r>
            <a:r>
              <a:rPr lang="en-US" u="sng" dirty="0">
                <a:hlinkClick r:id="rId7"/>
              </a:rPr>
              <a:t>http://www.youtube.com/watch?v=EfbhdZKPHro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677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17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3D Printing: The Foundation of an Innovative Revolution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Lyon</dc:creator>
  <cp:lastModifiedBy>Steven Lyon</cp:lastModifiedBy>
  <cp:revision>9</cp:revision>
  <dcterms:created xsi:type="dcterms:W3CDTF">2012-11-30T17:23:20Z</dcterms:created>
  <dcterms:modified xsi:type="dcterms:W3CDTF">2012-12-01T02:54:45Z</dcterms:modified>
</cp:coreProperties>
</file>